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12" autoAdjust="0"/>
    <p:restoredTop sz="94660"/>
  </p:normalViewPr>
  <p:slideViewPr>
    <p:cSldViewPr>
      <p:cViewPr varScale="1">
        <p:scale>
          <a:sx n="61" d="100"/>
          <a:sy n="61" d="100"/>
        </p:scale>
        <p:origin x="1608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ilialchgst.17@gma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anding.spmi.ru/sites/default/files/img_profil/ruda5_zag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03" y="620688"/>
            <a:ext cx="8640959" cy="600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19872" y="-819472"/>
            <a:ext cx="581439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400" b="1" dirty="0"/>
          </a:p>
          <a:p>
            <a:endParaRPr lang="ru-RU" sz="4400" b="1" dirty="0"/>
          </a:p>
          <a:p>
            <a:endParaRPr lang="ru-RU" sz="4400" b="1" dirty="0"/>
          </a:p>
          <a:p>
            <a:r>
              <a:rPr lang="ru-RU" sz="4400" b="1" dirty="0"/>
              <a:t>   «ПОДЗЕМНАЯ РАЗРАБОТКА МЕСТОРОЖДЕНИЙ ПОЛЕЗНЫХ ИСКОПАЕМЫХ»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187D55-AC42-49CF-9125-87225F4FEBAD}"/>
              </a:ext>
            </a:extLst>
          </p:cNvPr>
          <p:cNvSpPr txBox="1"/>
          <p:nvPr/>
        </p:nvSpPr>
        <p:spPr>
          <a:xfrm>
            <a:off x="4808738" y="5661248"/>
            <a:ext cx="4029359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Готовую работу отправляем на почту: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filialchgst.17@gmail.com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06E472-63DE-4DE6-864C-A4698AB24B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534603" cy="149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91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gt-engineering.com/wp-content/uploads/2304-000-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664" y="3525070"/>
            <a:ext cx="4751436" cy="317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162831"/>
            <a:ext cx="892899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    Самоходное горное оборудование (СГО) на пневмоколесном ходу – важнейший сегмент оборудования, применяемого во многих отраслях современной горно-добывающей промышленности. Появившись сравнительно недавно, всего несколько десятилетий назад, он в значительной степени изменил технологию работ, сделав ее более производительной, безопасной, экономически эффективной. На примере погрузочно-доставочных машин (ПДМ), подземных самосвалов, специального транспорта особенно ярко проявляется </a:t>
            </a:r>
          </a:p>
          <a:p>
            <a:r>
              <a:rPr lang="ru-RU" sz="2400" dirty="0"/>
              <a:t>влияние технического </a:t>
            </a:r>
          </a:p>
          <a:p>
            <a:r>
              <a:rPr lang="ru-RU" sz="2400" dirty="0"/>
              <a:t>прогресса на горное</a:t>
            </a:r>
          </a:p>
          <a:p>
            <a:r>
              <a:rPr lang="ru-RU" sz="2400" dirty="0"/>
              <a:t> машиностроение.</a:t>
            </a:r>
          </a:p>
        </p:txBody>
      </p:sp>
    </p:spTree>
    <p:extLst>
      <p:ext uri="{BB962C8B-B14F-4D97-AF65-F5344CB8AC3E}">
        <p14:creationId xmlns:p14="http://schemas.microsoft.com/office/powerpoint/2010/main" val="3552599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iles3.vunivere.ru/workbase/00/01/44/81/images/image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684"/>
          <a:stretch/>
        </p:blipFill>
        <p:spPr bwMode="auto">
          <a:xfrm>
            <a:off x="323528" y="1110486"/>
            <a:ext cx="3976472" cy="371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63988" y="1281255"/>
            <a:ext cx="43564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Основными достоинствами самоходного оборудования, обеспечивающими широкое его применение, являются помимо высокой производительности мобильность, маневренность и автономность.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252536" y="162506"/>
            <a:ext cx="9649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ТЕХНИЧЕСКИЕ ХАРАКТЕРИСТИКИ И УСТРОЙСТВО ПДМ </a:t>
            </a:r>
          </a:p>
          <a:p>
            <a:pPr algn="ctr"/>
            <a:r>
              <a:rPr lang="ru-RU" sz="2400" b="1" dirty="0"/>
              <a:t>(ПОГРУЗОЧНО-ДОСТАВОЧНОЙ МАШИНЫ)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869160"/>
            <a:ext cx="7704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 своей сути ПДМ являются шарнирно-сочлененными низкопрофильными погрузчиками с ковшами большого объема, обеспечивающими высокую производительность при перемещении породы в сильно ограниченном пространстве. Сочетание высокой производительности, маневренности и скорости делает их особенно привлекательными в шахтных условиях.</a:t>
            </a:r>
          </a:p>
        </p:txBody>
      </p:sp>
      <p:pic>
        <p:nvPicPr>
          <p:cNvPr id="6" name="Picture 4" descr="https://p.ocdn.ee/53/i/2014/8/8/vzaspnih.e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73845"/>
            <a:ext cx="2828284" cy="189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843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memotest.ru/ImageUpload/c2bd159b-52ec-477c-90fb-268fd54c5094/kalsol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6018781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8227" y="386300"/>
            <a:ext cx="8528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ОПИШИТЕ ДОСТОИНСТВА ИСПОЛЬЗОВАНИЯ ПДМ В ГОРНО-ДОБЫВАЮЩЕЙ ПРОМЫШЛЕННОСТИ:</a:t>
            </a:r>
          </a:p>
        </p:txBody>
      </p:sp>
      <p:pic>
        <p:nvPicPr>
          <p:cNvPr id="2054" name="Picture 6" descr="https://files.nicwebsite.ru/rucenter38531/image/66663322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0" y="2004923"/>
            <a:ext cx="643860" cy="64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files.nicwebsite.ru/rucenter38531/image/6666332211.jpg">
            <a:extLst>
              <a:ext uri="{FF2B5EF4-FFF2-40B4-BE49-F238E27FC236}">
                <a16:creationId xmlns:a16="http://schemas.microsoft.com/office/drawing/2014/main" id="{E33E8720-7DBE-4E39-A74B-AF3F4234B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0" y="2792549"/>
            <a:ext cx="643860" cy="64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files.nicwebsite.ru/rucenter38531/image/6666332211.jpg">
            <a:extLst>
              <a:ext uri="{FF2B5EF4-FFF2-40B4-BE49-F238E27FC236}">
                <a16:creationId xmlns:a16="http://schemas.microsoft.com/office/drawing/2014/main" id="{DD5E226E-59D7-42FF-829F-3BA183A1D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0" y="3566822"/>
            <a:ext cx="643860" cy="64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files.nicwebsite.ru/rucenter38531/image/6666332211.jpg">
            <a:extLst>
              <a:ext uri="{FF2B5EF4-FFF2-40B4-BE49-F238E27FC236}">
                <a16:creationId xmlns:a16="http://schemas.microsoft.com/office/drawing/2014/main" id="{9C8801A8-1477-4339-B991-4CBB4658A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728" y="4339639"/>
            <a:ext cx="643860" cy="64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files.nicwebsite.ru/rucenter38531/image/6666332211.jpg">
            <a:extLst>
              <a:ext uri="{FF2B5EF4-FFF2-40B4-BE49-F238E27FC236}">
                <a16:creationId xmlns:a16="http://schemas.microsoft.com/office/drawing/2014/main" id="{A0408A12-4D3A-4A99-85E1-928DC01C4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836" y="5112456"/>
            <a:ext cx="643860" cy="64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3796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35</TotalTime>
  <Words>170</Words>
  <Application>Microsoft Office PowerPoint</Application>
  <PresentationFormat>Экран (4:3)</PresentationFormat>
  <Paragraphs>14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Palatino Linotype</vt:lpstr>
      <vt:lpstr>Wingdings</vt:lpstr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Admi_</cp:lastModifiedBy>
  <cp:revision>6</cp:revision>
  <dcterms:created xsi:type="dcterms:W3CDTF">2020-11-11T01:19:08Z</dcterms:created>
  <dcterms:modified xsi:type="dcterms:W3CDTF">2021-09-21T16:28:23Z</dcterms:modified>
</cp:coreProperties>
</file>