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0" r:id="rId4"/>
    <p:sldId id="259" r:id="rId5"/>
    <p:sldId id="273" r:id="rId6"/>
    <p:sldId id="261" r:id="rId7"/>
    <p:sldId id="271" r:id="rId8"/>
    <p:sldId id="270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602A-024B-484A-92A1-9437D1F1A87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0607-BE39-4759-87BA-BD8B2D3C6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po2020@inbo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te.ru/blogs/031120/5661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655"/>
            <a:ext cx="9255663" cy="69760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637" y="-171400"/>
            <a:ext cx="92556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dirty="0">
              <a:solidFill>
                <a:srgbClr val="FFC000"/>
              </a:solidFill>
            </a:endParaRPr>
          </a:p>
          <a:p>
            <a:pPr algn="ctr"/>
            <a:endParaRPr lang="ru-RU" sz="7200" dirty="0">
              <a:solidFill>
                <a:srgbClr val="FFC000"/>
              </a:solidFill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Строитель –</a:t>
            </a: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это звучит</a:t>
            </a: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гордо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04CEB-8509-4729-A475-091F54E62674}"/>
              </a:ext>
            </a:extLst>
          </p:cNvPr>
          <p:cNvSpPr txBox="1"/>
          <p:nvPr/>
        </p:nvSpPr>
        <p:spPr>
          <a:xfrm>
            <a:off x="2123728" y="6024485"/>
            <a:ext cx="6096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Готовую работу отправляем на почту: </a:t>
            </a:r>
            <a:r>
              <a:rPr lang="en-US" b="1" dirty="0">
                <a:hlinkClick r:id="rId3"/>
              </a:rPr>
              <a:t>cpo2020@inbox.ru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58" y="-16084"/>
            <a:ext cx="10007358" cy="7542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6985" y="1770059"/>
            <a:ext cx="90356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     </a:t>
            </a:r>
            <a:r>
              <a:rPr lang="ru-RU" sz="3600" b="1" dirty="0">
                <a:solidFill>
                  <a:schemeClr val="bg1"/>
                </a:solidFill>
              </a:rPr>
              <a:t>ЕСЛИ ТЫ,  ОТВЕТИЛ  НА НАШИ ВОПРОСЫ,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ТЕБЯ ЗАИНТЕРЕСОВАЛА ПРОФЕССИЯ, 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ЗНАЧИТ    ТЫ – СТРОИТЕЛЬ.</a:t>
            </a: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МЫ ЖДЕМ ТЕБЯ!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362783" cy="7056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700808"/>
            <a:ext cx="7380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Его профессия — строитель,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И пусть гордится им народ,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Ведь он не просто в жизни житель,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Он созидатель и поэт.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470"/>
            <a:ext cx="8748961" cy="6594143"/>
          </a:xfrm>
          <a:prstGeom prst="rect">
            <a:avLst/>
          </a:prstGeom>
          <a:noFill/>
        </p:spPr>
      </p:pic>
      <p:pic>
        <p:nvPicPr>
          <p:cNvPr id="3" name="Рисунок 2" descr="C:\Users\user\Desktop\облиц.jpg"/>
          <p:cNvPicPr/>
          <p:nvPr/>
        </p:nvPicPr>
        <p:blipFill>
          <a:blip r:embed="rId3" cstate="print"/>
          <a:srcRect l="2565" t="6197" r="4275" b="7692"/>
          <a:stretch>
            <a:fillRect/>
          </a:stretch>
        </p:blipFill>
        <p:spPr bwMode="auto">
          <a:xfrm>
            <a:off x="5364088" y="836712"/>
            <a:ext cx="331236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маляр.jpg"/>
          <p:cNvPicPr/>
          <p:nvPr/>
        </p:nvPicPr>
        <p:blipFill>
          <a:blip r:embed="rId4" cstate="print"/>
          <a:srcRect l="2405" t="5556" r="3314" b="4060"/>
          <a:stretch>
            <a:fillRect/>
          </a:stretch>
        </p:blipFill>
        <p:spPr bwMode="auto">
          <a:xfrm>
            <a:off x="1979712" y="836711"/>
            <a:ext cx="3384376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каменщ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24944"/>
            <a:ext cx="3456384" cy="3528392"/>
          </a:xfrm>
          <a:prstGeom prst="rect">
            <a:avLst/>
          </a:prstGeom>
          <a:noFill/>
        </p:spPr>
      </p:pic>
      <p:pic>
        <p:nvPicPr>
          <p:cNvPr id="2052" name="Picture 4" descr="C:\Users\user\Desktop\стараютс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924944"/>
            <a:ext cx="3240360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03748" y="14305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СТРОИТЕЛЬНЫЕ   ПРОФЕССИИ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01"/>
            <a:ext cx="9268328" cy="6985593"/>
          </a:xfrm>
          <a:prstGeom prst="rect">
            <a:avLst/>
          </a:prstGeom>
          <a:noFill/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F548348-38D5-4AA9-8C0C-9F49D3A593EB}"/>
              </a:ext>
            </a:extLst>
          </p:cNvPr>
          <p:cNvGrpSpPr/>
          <p:nvPr/>
        </p:nvGrpSpPr>
        <p:grpSpPr>
          <a:xfrm>
            <a:off x="1979712" y="548680"/>
            <a:ext cx="6624736" cy="6120679"/>
            <a:chOff x="2051720" y="332656"/>
            <a:chExt cx="6624736" cy="6120679"/>
          </a:xfrm>
        </p:grpSpPr>
        <p:pic>
          <p:nvPicPr>
            <p:cNvPr id="3" name="Рисунок 2" descr="C:\Users\user\Desktop\повторим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32656"/>
              <a:ext cx="6624736" cy="612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A4BB331-4C6A-4625-BE14-C7028C7B4641}"/>
                </a:ext>
              </a:extLst>
            </p:cNvPr>
            <p:cNvSpPr/>
            <p:nvPr/>
          </p:nvSpPr>
          <p:spPr>
            <a:xfrm>
              <a:off x="6516216" y="1196752"/>
              <a:ext cx="158417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385"/>
            <a:ext cx="9181813" cy="6920385"/>
          </a:xfrm>
          <a:prstGeom prst="rect">
            <a:avLst/>
          </a:prstGeom>
          <a:noFill/>
        </p:spPr>
      </p:pic>
      <p:pic>
        <p:nvPicPr>
          <p:cNvPr id="1026" name="Picture 2" descr="C:\Users\user\Desktop\шт ра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3672408" cy="2520279"/>
          </a:xfrm>
          <a:prstGeom prst="rect">
            <a:avLst/>
          </a:prstGeom>
          <a:noFill/>
        </p:spPr>
      </p:pic>
      <p:pic>
        <p:nvPicPr>
          <p:cNvPr id="1027" name="Picture 3" descr="C:\Users\user\Desktop\м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3672408" cy="2664296"/>
          </a:xfrm>
          <a:prstGeom prst="rect">
            <a:avLst/>
          </a:prstGeom>
          <a:noFill/>
        </p:spPr>
      </p:pic>
      <p:pic>
        <p:nvPicPr>
          <p:cNvPr id="1028" name="Picture 4" descr="C:\Users\user\Desktop\штук-м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3672408" cy="2952328"/>
          </a:xfrm>
          <a:prstGeom prst="rect">
            <a:avLst/>
          </a:prstGeom>
          <a:noFill/>
        </p:spPr>
      </p:pic>
      <p:pic>
        <p:nvPicPr>
          <p:cNvPr id="1029" name="Picture 5" descr="C:\Users\user\Desktop\вс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356992"/>
            <a:ext cx="3672408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88435" y="231030"/>
            <a:ext cx="711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ИНСТРУМЕНТЫ ОТДЕЛОЧНИКА   (УБЕРИ   ЛИШНЕЕ)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3364"/>
            <a:ext cx="9505056" cy="74837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  ПЛОХОГО МАСТЕРА ВСЕГДА ИНСТРУМЕНТ ВИНОВАТ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1671543"/>
            <a:ext cx="763284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Инструменты-новинки для работы и ремонта, которые сделают жизнь приятнее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Ремонт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это довольно трудоемкое и занимающее много времени занятие. Чтобы его облегчить, нужно использовать качественные и эффективные инструменты.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 этом немаловажное значение имеет и безопасность оборудования.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Тогда ремонт будет не в тягость, а приятным времяпровождением, с которым можно справиться вдвое быстрее.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Novate.ru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предлагает несколько полезных изобретений для профессиональной и домашней работы, с которыми жить станет гораздо проще.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353425" cy="6296025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Saw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Stop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Safety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system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75" descr="Самая безопасная пила, которую только можно себе представить. /Фото: woodworkingnetwor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7200"/>
            <a:ext cx="4320480" cy="153164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560" y="1914117"/>
            <a:ext cx="4320480" cy="24468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Самая безопасная пила, которую только можно себе представить.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Настольная пила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очень опасный, но полезный инструмент. Работая с ней, нужно быть максимально внимательным и собранным, иначе острое лезвие, вращающееся на свыше тысячи оборотах, может стать причиной непоправимой травмы. На первый взгляд пила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Saw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Stop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Safety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system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ничем не отличается от любой другой модели данного продукта. Она качественно справляется с резкой деревянных деталей и имеет отменное качество. Но есть в ней и одна уникальная особенность: если случайно даже немного прикоснуться пальцем к распиловочному диску, он практически мгновенно останавливается. Это делает устройство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Saw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Stop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Safety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system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максимально безопасным.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932040" y="-94565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Souber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mortice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lock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Рисунок 76" descr="Полезное устройство, которое пригодится дома и в ремонтных работах. /Фото: i.ebayimg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38575" cy="1914525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32040" y="1396251"/>
            <a:ext cx="4211960" cy="3000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Полезное устройство, которое пригодится дома и в ремонтных работах.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Souber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mortice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lock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идеальное оборудование для установки дверных замков и их лицевых панелей. Этот сверлильный станок обладает высокой точностью, простотой эксплуатации и отменным качеством. Устанавливать его на двери можно максимально удобно и быстро. Он надежно фиксируется на краю дверного полотна, после чего центрируется, чтобы отверстие было точно посередине. Ширина врезного станка подбирается индивидуально, в зависимости от замка, который нужно поставить. На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Souber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mortice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lock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есть ограничитель глубины, для точного и безопасного вырезания отверстия. Буровой вал, которым надо двигать вверх и вниз, делает очень точное и аккуратное отверстие.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429363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3.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Safety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Hoist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Рисунок 77" descr="Лестница, которая самостоятельно выполнит половину работы. /Фото: dygtyjqp7pi0m.cloudfront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263" y="4365104"/>
            <a:ext cx="2016216" cy="2160240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79512" y="4788676"/>
            <a:ext cx="6696744" cy="25083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Лестница, которая самостоятельно выполнит половину работы.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 помощью этой необычной лестницы можно значительно облегчить себе работы на стройке. Она имеет специальную подъемную площадку, на которой можно очень быстро и безопасно поднимать строительные материалы на крышу или верхний этаж. Несколько распорок обеспечивают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Safety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Hoist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устойчивость. Подъемный механизм запускается с помощью пульта управления. Для установки необычной лестницы не понадобится много времени или специальных инструментов. Контролировать процесс поднятия строительных материалов можно в одиночку.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Полезная информация: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Даже при аварийном отключении питания, защитный механизм способен удержать тяжелый груз на своей точке, чтобы не допустить аварий или несчастных случаев.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3425" cy="6296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6369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Кто любит труд  -     …..   ……..    ……….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76470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        УГАДАЙ   ПОСЛОВИЦУ</a:t>
            </a:r>
          </a:p>
        </p:txBody>
      </p:sp>
      <p:pic>
        <p:nvPicPr>
          <p:cNvPr id="7" name="Рисунок 6" descr="C:\Users\user\Desktop\посл..jpg"/>
          <p:cNvPicPr/>
          <p:nvPr/>
        </p:nvPicPr>
        <p:blipFill>
          <a:blip r:embed="rId3" cstate="print"/>
          <a:srcRect l="61411" t="60857"/>
          <a:stretch>
            <a:fillRect/>
          </a:stretch>
        </p:blipFill>
        <p:spPr bwMode="auto">
          <a:xfrm>
            <a:off x="1907705" y="5085184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75656" y="3501008"/>
            <a:ext cx="57442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dirty="0"/>
              <a:t>Каков строитель, такова и ……….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4509120"/>
            <a:ext cx="399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Без труда ..  …..  …… .. ……</a:t>
            </a:r>
          </a:p>
        </p:txBody>
      </p:sp>
      <p:pic>
        <p:nvPicPr>
          <p:cNvPr id="2051" name="Picture 3" descr="C:\Users\user\Desktop\из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085184"/>
            <a:ext cx="1800200" cy="1440160"/>
          </a:xfrm>
          <a:prstGeom prst="rect">
            <a:avLst/>
          </a:prstGeom>
          <a:noFill/>
        </p:spPr>
      </p:pic>
      <p:sp>
        <p:nvSpPr>
          <p:cNvPr id="2053" name="AutoShape 5" descr="C:\Users\user\Desktop\%D1%80%D0%B0%D0%B1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user\Desktop\зол. ры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085184"/>
            <a:ext cx="1656184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 вста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3425" cy="6296025"/>
          </a:xfrm>
          <a:prstGeom prst="rect">
            <a:avLst/>
          </a:prstGeom>
          <a:noFill/>
        </p:spPr>
      </p:pic>
      <p:pic>
        <p:nvPicPr>
          <p:cNvPr id="10241" name="Picture 1" descr="C:\Users\user\Desktop\з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2880320" cy="2736304"/>
          </a:xfrm>
          <a:prstGeom prst="rect">
            <a:avLst/>
          </a:prstGeom>
          <a:noFill/>
        </p:spPr>
      </p:pic>
      <p:pic>
        <p:nvPicPr>
          <p:cNvPr id="10242" name="Picture 2" descr="C:\Users\user\Desktop\з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0648"/>
            <a:ext cx="2304256" cy="2880319"/>
          </a:xfrm>
          <a:prstGeom prst="rect">
            <a:avLst/>
          </a:prstGeom>
          <a:noFill/>
        </p:spPr>
      </p:pic>
      <p:pic>
        <p:nvPicPr>
          <p:cNvPr id="10243" name="Picture 3" descr="C:\Users\user\Desktop\зд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212976"/>
            <a:ext cx="2664296" cy="3384376"/>
          </a:xfrm>
          <a:prstGeom prst="rect">
            <a:avLst/>
          </a:prstGeom>
          <a:noFill/>
        </p:spPr>
      </p:pic>
      <p:pic>
        <p:nvPicPr>
          <p:cNvPr id="10244" name="Picture 4" descr="C:\Users\user\Desktop\зд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140968"/>
            <a:ext cx="2448272" cy="35265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1" y="1124744"/>
            <a:ext cx="504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В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Р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Ч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Е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С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Т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В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550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Admi_ n</cp:lastModifiedBy>
  <cp:revision>23</cp:revision>
  <dcterms:created xsi:type="dcterms:W3CDTF">2020-11-10T09:30:54Z</dcterms:created>
  <dcterms:modified xsi:type="dcterms:W3CDTF">2020-11-11T02:29:50Z</dcterms:modified>
</cp:coreProperties>
</file>