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7" r:id="rId5"/>
    <p:sldId id="266" r:id="rId6"/>
    <p:sldId id="268" r:id="rId7"/>
    <p:sldId id="269" r:id="rId8"/>
    <p:sldId id="27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po2020@inbo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CAE332-846E-47ED-B2A5-57836E75E96E}"/>
              </a:ext>
            </a:extLst>
          </p:cNvPr>
          <p:cNvSpPr txBox="1"/>
          <p:nvPr/>
        </p:nvSpPr>
        <p:spPr>
          <a:xfrm>
            <a:off x="179512" y="6381328"/>
            <a:ext cx="60960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Готовую работу отправляем на почту: </a:t>
            </a:r>
            <a:r>
              <a:rPr lang="en-US" b="1" dirty="0">
                <a:hlinkClick r:id="rId3"/>
              </a:rPr>
              <a:t>cpo2020@inbox.ru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64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Задание</a:t>
            </a:r>
            <a:r>
              <a:rPr lang="ru-RU" dirty="0"/>
              <a:t>- ответить на вопросы: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Какие материалы нужны для сваривания? (подсказка-найти слова, выделенные зеленым цветом)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Какое оборудование применяют для сварки? (подсказка-найти слова, выделенные красным цветом)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Как получить сварочную дугу?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Какие сварные соединения можно получить, меняя положение металла?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Для чего сварные швы проверяют на качество?</a:t>
            </a:r>
          </a:p>
        </p:txBody>
      </p:sp>
    </p:spTree>
    <p:extLst>
      <p:ext uri="{BB962C8B-B14F-4D97-AF65-F5344CB8AC3E}">
        <p14:creationId xmlns:p14="http://schemas.microsoft.com/office/powerpoint/2010/main" val="81582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70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2527"/>
            <a:ext cx="9215316" cy="69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15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Сварочной дугой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расплавляют свариваемый металл. Чтобы получить дугу, надо коснуться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электродом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об металл и немного оттянуть электрод от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металла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В промежутке будет гореть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сварочная дуга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79463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01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85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того, чтобы зажечь дугу нужны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ПИТАНИЯ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С помощью сварочных поводов они соединяются с электродом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3" y="1231666"/>
            <a:ext cx="2906688" cy="198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39488"/>
            <a:ext cx="2736304" cy="186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93840"/>
            <a:ext cx="302433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3" y="3933056"/>
            <a:ext cx="2906688" cy="193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328498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Сварочный трансформатор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32849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Сварочный генератор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609329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Инверторный источник питания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60932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Сварочный выпрямитель</a:t>
            </a:r>
          </a:p>
        </p:txBody>
      </p:sp>
    </p:spTree>
    <p:extLst>
      <p:ext uri="{BB962C8B-B14F-4D97-AF65-F5344CB8AC3E}">
        <p14:creationId xmlns:p14="http://schemas.microsoft.com/office/powerpoint/2010/main" val="6271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сваривания металла необходимы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ЭЛЕКТРОДЫ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это металлические стержни в специальной обмазке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2" y="1700807"/>
            <a:ext cx="4509928" cy="474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608512" cy="303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829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Вот так можно располагать металл во время сварки и получать сварные соединения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1332"/>
            <a:ext cx="7704856" cy="539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41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сварные швы обязательно проверяют на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качество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!!!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От этого зависит прочность сварных конструкций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17646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13" y="2132856"/>
            <a:ext cx="4599887" cy="412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5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236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173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Сварочной дугой расплавляют свариваемый металл. Чтобы получить дугу, надо коснуться электродом об металл и немного оттянуть электрод от металла. В промежутке будет гореть сварочная дуга.</vt:lpstr>
      <vt:lpstr>Для того, чтобы зажечь дугу нужны ИСТОЧНИКИ ПИТАНИЯ. С помощью сварочных поводов они соединяются с электродом</vt:lpstr>
      <vt:lpstr>Для сваривания металла необходимы ЭЛЕКТРОДЫ – это металлические стержни в специальной обмазке</vt:lpstr>
      <vt:lpstr>Вот так можно располагать металл во время сварки и получать сварные соединения</vt:lpstr>
      <vt:lpstr>Все сварные швы обязательно проверяют на качество!!!  От этого зависит прочность сварных конструкций</vt:lpstr>
      <vt:lpstr>Презентация PowerPoint</vt:lpstr>
      <vt:lpstr>Задание- ответить на вопросы: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Admi_ n</cp:lastModifiedBy>
  <cp:revision>15</cp:revision>
  <dcterms:created xsi:type="dcterms:W3CDTF">2020-11-10T08:39:24Z</dcterms:created>
  <dcterms:modified xsi:type="dcterms:W3CDTF">2020-11-11T02:33:53Z</dcterms:modified>
</cp:coreProperties>
</file>