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59" r:id="rId5"/>
    <p:sldId id="263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CFC-9633-4679-811C-78FE1F826A5B}" type="datetimeFigureOut">
              <a:rPr lang="ru-RU" smtClean="0"/>
              <a:t>11.11.2020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D01893-472E-4550-8422-19971149AFF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CFC-9633-4679-811C-78FE1F826A5B}" type="datetimeFigureOut">
              <a:rPr lang="ru-RU" smtClean="0"/>
              <a:t>11.11.2020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1893-472E-4550-8422-19971149AF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CFC-9633-4679-811C-78FE1F826A5B}" type="datetimeFigureOut">
              <a:rPr lang="ru-RU" smtClean="0"/>
              <a:t>11.11.2020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1893-472E-4550-8422-19971149AF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CFC-9633-4679-811C-78FE1F826A5B}" type="datetimeFigureOut">
              <a:rPr lang="ru-RU" smtClean="0"/>
              <a:t>11.11.2020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1893-472E-4550-8422-19971149AF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CFC-9633-4679-811C-78FE1F826A5B}" type="datetimeFigureOut">
              <a:rPr lang="ru-RU" smtClean="0"/>
              <a:t>11.11.2020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1893-472E-4550-8422-19971149AFF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CFC-9633-4679-811C-78FE1F826A5B}" type="datetimeFigureOut">
              <a:rPr lang="ru-RU" smtClean="0"/>
              <a:t>11.11.2020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1893-472E-4550-8422-19971149AFF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CFC-9633-4679-811C-78FE1F826A5B}" type="datetimeFigureOut">
              <a:rPr lang="ru-RU" smtClean="0"/>
              <a:t>11.11.2020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1893-472E-4550-8422-19971149AFF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CFC-9633-4679-811C-78FE1F826A5B}" type="datetimeFigureOut">
              <a:rPr lang="ru-RU" smtClean="0"/>
              <a:t>11.11.2020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1893-472E-4550-8422-19971149AF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CFC-9633-4679-811C-78FE1F826A5B}" type="datetimeFigureOut">
              <a:rPr lang="ru-RU" smtClean="0"/>
              <a:t>11.11.2020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1893-472E-4550-8422-19971149AF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CFC-9633-4679-811C-78FE1F826A5B}" type="datetimeFigureOut">
              <a:rPr lang="ru-RU" smtClean="0"/>
              <a:t>11.11.2020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1893-472E-4550-8422-19971149AF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CFC-9633-4679-811C-78FE1F826A5B}" type="datetimeFigureOut">
              <a:rPr lang="ru-RU" smtClean="0"/>
              <a:t>11.11.2020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1893-472E-4550-8422-19971149AF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E61CCFC-9633-4679-811C-78FE1F826A5B}" type="datetimeFigureOut">
              <a:rPr lang="ru-RU" smtClean="0"/>
              <a:t>11.11.2020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7D01893-472E-4550-8422-19971149AFF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po2020@inbox.ru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6864" cy="1584176"/>
          </a:xfrm>
        </p:spPr>
        <p:txBody>
          <a:bodyPr/>
          <a:lstStyle/>
          <a:p>
            <a:pPr algn="ctr"/>
            <a:r>
              <a:rPr lang="en-US" sz="4800" b="1" dirty="0">
                <a:latin typeface="Century Schoolbook" pitchFamily="18" charset="0"/>
              </a:rPr>
              <a:t>Vocational </a:t>
            </a:r>
            <a:r>
              <a:rPr lang="de-DE" sz="4800" b="1" dirty="0">
                <a:latin typeface="Century Schoolbook" pitchFamily="18" charset="0"/>
              </a:rPr>
              <a:t>Education                 Da</a:t>
            </a:r>
            <a:r>
              <a:rPr lang="en-US" sz="4800" b="1" dirty="0">
                <a:latin typeface="Century Schoolbook" pitchFamily="18" charset="0"/>
              </a:rPr>
              <a:t>y</a:t>
            </a:r>
            <a:endParaRPr lang="ru-RU" sz="4800" b="1" dirty="0">
              <a:latin typeface="Century Schoolbook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7561"/>
            <a:ext cx="3710947" cy="278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7" y="1318932"/>
            <a:ext cx="2588380" cy="325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77" y="1045636"/>
            <a:ext cx="3312368" cy="41404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6092ED-4FC8-44B4-A0A7-E59849DC8D59}"/>
              </a:ext>
            </a:extLst>
          </p:cNvPr>
          <p:cNvSpPr txBox="1"/>
          <p:nvPr/>
        </p:nvSpPr>
        <p:spPr>
          <a:xfrm>
            <a:off x="666889" y="6410209"/>
            <a:ext cx="781022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/>
              <a:t>Готовую работу отправляем на почту: </a:t>
            </a:r>
            <a:r>
              <a:rPr lang="en-US" b="1" dirty="0">
                <a:hlinkClick r:id="rId5"/>
              </a:rPr>
              <a:t>cpo2020@inbox.ru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14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51216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de-DE" sz="2800" b="1" i="1" dirty="0">
                <a:latin typeface="Century Schoolbook" pitchFamily="18" charset="0"/>
              </a:rPr>
              <a:t>Task </a:t>
            </a:r>
            <a:r>
              <a:rPr lang="en-US" sz="2800" b="1" i="1" dirty="0">
                <a:latin typeface="Century Schoolbook" pitchFamily="18" charset="0"/>
              </a:rPr>
              <a:t>1</a:t>
            </a:r>
            <a:r>
              <a:rPr lang="ru-RU" sz="2800" b="1" i="1" dirty="0">
                <a:latin typeface="Century Schoolbook" pitchFamily="18" charset="0"/>
              </a:rPr>
              <a:t>: </a:t>
            </a:r>
            <a:r>
              <a:rPr lang="de-DE" sz="2800" b="1" i="1" dirty="0">
                <a:latin typeface="Century Schoolbook" pitchFamily="18" charset="0"/>
              </a:rPr>
              <a:t>Match pictures and words</a:t>
            </a:r>
            <a:r>
              <a:rPr lang="ru-RU" sz="2800" b="1" i="1" dirty="0">
                <a:latin typeface="Century Schoolbook" pitchFamily="18" charset="0"/>
              </a:rPr>
              <a:t>.</a:t>
            </a:r>
            <a:r>
              <a:rPr lang="de-DE" sz="2800" b="1" i="1" dirty="0">
                <a:latin typeface="Century Schoolbook" pitchFamily="18" charset="0"/>
              </a:rPr>
              <a:t> Fill the table with </a:t>
            </a:r>
            <a:r>
              <a:rPr lang="en-US" sz="2800" b="1" i="1" dirty="0">
                <a:latin typeface="Century Schoolbook" pitchFamily="18" charset="0"/>
              </a:rPr>
              <a:t>your answers (Slide</a:t>
            </a:r>
            <a:r>
              <a:rPr lang="ru-RU" sz="2800" b="1" i="1" dirty="0">
                <a:latin typeface="Century Schoolbook" pitchFamily="18" charset="0"/>
              </a:rPr>
              <a:t> </a:t>
            </a:r>
            <a:r>
              <a:rPr lang="en-US" sz="2800" b="1" i="1" dirty="0">
                <a:latin typeface="Century Schoolbook" pitchFamily="18" charset="0"/>
              </a:rPr>
              <a:t>№ </a:t>
            </a:r>
            <a:r>
              <a:rPr lang="ru-RU" sz="2800" b="1" i="1" dirty="0">
                <a:latin typeface="Century Schoolbook" pitchFamily="18" charset="0"/>
              </a:rPr>
              <a:t>6</a:t>
            </a:r>
            <a:r>
              <a:rPr lang="en-US" sz="2800" b="1" i="1" dirty="0">
                <a:latin typeface="Century Schoolbook" pitchFamily="18" charset="0"/>
              </a:rPr>
              <a:t> ).</a:t>
            </a:r>
            <a:br>
              <a:rPr lang="de-DE" sz="2800" b="1" dirty="0">
                <a:latin typeface="Century Schoolbook" pitchFamily="18" charset="0"/>
              </a:rPr>
            </a:br>
            <a:r>
              <a:rPr lang="ru-RU" sz="2000" i="1" dirty="0">
                <a:latin typeface="Century Schoolbook" pitchFamily="18" charset="0"/>
              </a:rPr>
              <a:t>Задание № 1: Подберите подписи к картинкам</a:t>
            </a:r>
            <a:r>
              <a:rPr lang="en-US" sz="2000" i="1" dirty="0">
                <a:latin typeface="Century Schoolbook" pitchFamily="18" charset="0"/>
              </a:rPr>
              <a:t>. </a:t>
            </a:r>
            <a:r>
              <a:rPr lang="ru-RU" sz="2000" i="1" dirty="0">
                <a:latin typeface="Century Schoolbook" pitchFamily="18" charset="0"/>
              </a:rPr>
              <a:t>Занесите свои ответы в таблицу (Слайд № 6).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147248" cy="4680520"/>
          </a:xfrm>
        </p:spPr>
        <p:txBody>
          <a:bodyPr numCol="2">
            <a:noAutofit/>
          </a:bodyPr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Welder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Miner 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Lorry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Colours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W</a:t>
            </a: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elding machine 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Mine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</a:t>
            </a: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lasterer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</a:t>
            </a: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ouse painter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elting transmission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</a:t>
            </a: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ainting brush  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oilersuit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</a:t>
            </a: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elmet 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</a:t>
            </a: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utty spattle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Skull guard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</a:t>
            </a: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rotective glasses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Cement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Spade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O</a:t>
            </a: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re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О</a:t>
            </a: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pen cut of coal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D</a:t>
            </a: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ust mask </a:t>
            </a:r>
            <a:endParaRPr lang="ru-RU" sz="2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01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72" y="28392"/>
            <a:ext cx="3383573" cy="236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0" y="0"/>
            <a:ext cx="2841625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85" y="2457774"/>
            <a:ext cx="3050991" cy="204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05" y="2408303"/>
            <a:ext cx="2767449" cy="213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05" y="4483870"/>
            <a:ext cx="303053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0" y="2408302"/>
            <a:ext cx="2647723" cy="19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57" y="4548106"/>
            <a:ext cx="3329243" cy="221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" y="4398145"/>
            <a:ext cx="2925763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01" y="116632"/>
            <a:ext cx="93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5905" y="31134"/>
            <a:ext cx="45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04448" y="1166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457774"/>
            <a:ext cx="32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5185" y="2564904"/>
            <a:ext cx="53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245777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01" y="4548107"/>
            <a:ext cx="46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2911" y="4653136"/>
            <a:ext cx="57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4758" y="4548107"/>
            <a:ext cx="50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918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2045857"/>
            <a:ext cx="2111181" cy="280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8"/>
            <a:ext cx="3292881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6"/>
            <a:ext cx="33829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116632"/>
            <a:ext cx="2773213" cy="178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81445"/>
            <a:ext cx="3610368" cy="240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84712"/>
            <a:ext cx="338296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96793"/>
            <a:ext cx="2517775" cy="177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5063"/>
            <a:ext cx="2833488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6064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2606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4600" y="116632"/>
            <a:ext cx="60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14908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2964" y="2081445"/>
            <a:ext cx="46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2266111"/>
            <a:ext cx="52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50131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8279" y="4849318"/>
            <a:ext cx="85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03540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42" y="26426"/>
            <a:ext cx="2536058" cy="225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1298"/>
            <a:ext cx="283181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248" y="4859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4046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19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6928"/>
            <a:ext cx="341947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4859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9923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025191"/>
              </p:ext>
            </p:extLst>
          </p:nvPr>
        </p:nvGraphicFramePr>
        <p:xfrm>
          <a:off x="4211960" y="548680"/>
          <a:ext cx="3528392" cy="5261960"/>
        </p:xfrm>
        <a:graphic>
          <a:graphicData uri="http://schemas.openxmlformats.org/drawingml/2006/table">
            <a:tbl>
              <a:tblPr firstRow="1" firstCol="1" bandRow="1"/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806196" cy="228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Program Files (x86)\Microsoft Office\MEDIA\CAGCAT10\j02406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6" y="425115"/>
            <a:ext cx="2402600" cy="19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5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57606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1800" b="1" i="1" dirty="0"/>
              <a:t>Задание № 2: Распределите слова по 3 группам, относящимся к профессиям</a:t>
            </a:r>
            <a:r>
              <a:rPr lang="en-US" sz="1800" b="1" i="1" dirty="0"/>
              <a:t>.</a:t>
            </a:r>
            <a:r>
              <a:rPr lang="ru-RU" sz="1800" b="1" i="1" dirty="0"/>
              <a:t> Подберите перевод. Занесите их в таблицу (Слайд № 8)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86675"/>
              </p:ext>
            </p:extLst>
          </p:nvPr>
        </p:nvGraphicFramePr>
        <p:xfrm>
          <a:off x="1115616" y="764703"/>
          <a:ext cx="6120680" cy="5853721"/>
        </p:xfrm>
        <a:graphic>
          <a:graphicData uri="http://schemas.openxmlformats.org/drawingml/2006/table">
            <a:tbl>
              <a:tblPr firstRow="1" firstCol="1" bandRow="1"/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Cement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Сварочная маска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Skull guard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Ленточный конвейер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Dust mask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Защитные очки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Plasterer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Кисть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Painting brush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Грузовик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Helmet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Респиратор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Boilersuit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Угольный разрез	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Protective glasses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Каска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Spade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Шахтер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Welder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 Роба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Lorry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 Маляр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House painter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 Сварочный аппарат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Putty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spattle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 Сварщик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 О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pen cut of coal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 Руда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Ore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 Штукатур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Belting transmission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 Шпатель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7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r>
                        <a:rPr lang="ru-RU" sz="16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Welding machine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 Цемент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7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Mine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 Краски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7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19.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Colours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19. Шахта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8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Miner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Лопата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67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931224" cy="2736304"/>
          </a:xfrm>
        </p:spPr>
        <p:txBody>
          <a:bodyPr numCol="2"/>
          <a:lstStyle/>
          <a:p>
            <a:pPr algn="l">
              <a:lnSpc>
                <a:spcPct val="100000"/>
              </a:lnSpc>
            </a:pPr>
            <a:br>
              <a:rPr lang="en-US" sz="1400" dirty="0">
                <a:solidFill>
                  <a:srgbClr val="00B050"/>
                </a:solidFill>
              </a:rPr>
            </a:br>
            <a:endParaRPr lang="ru-RU" sz="1400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589507"/>
              </p:ext>
            </p:extLst>
          </p:nvPr>
        </p:nvGraphicFramePr>
        <p:xfrm>
          <a:off x="4211960" y="260648"/>
          <a:ext cx="4752528" cy="5616618"/>
        </p:xfrm>
        <a:graphic>
          <a:graphicData uri="http://schemas.openxmlformats.org/drawingml/2006/table">
            <a:tbl>
              <a:tblPr firstRow="1" firstCol="1" bandRow="1"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Welder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Miner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Plasterer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Mine -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шахта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41453" cy="625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39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230</TotalTime>
  <Words>395</Words>
  <Application>Microsoft Office PowerPoint</Application>
  <PresentationFormat>Экран (4:3)</PresentationFormat>
  <Paragraphs>167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Century Schoolbook</vt:lpstr>
      <vt:lpstr>Courier New</vt:lpstr>
      <vt:lpstr>Palatino Linotype</vt:lpstr>
      <vt:lpstr>Times New Roman</vt:lpstr>
      <vt:lpstr>Исполнительная</vt:lpstr>
      <vt:lpstr>Vocational Education                 Day</vt:lpstr>
      <vt:lpstr>Task 1: Match pictures and words. Fill the table with your answers (Slide № 6 ). Задание № 1: Подберите подписи к картинкам. Занесите свои ответы в таблицу (Слайд № 6).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№ 2: Распределите слова по 3 группам, относящимся к профессиям. Подберите перевод. Занесите их в таблицу (Слайд № 8)</vt:lpstr>
      <vt:lpstr>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СПО</dc:title>
  <dc:creator>Admin</dc:creator>
  <cp:lastModifiedBy>Admi_ n</cp:lastModifiedBy>
  <cp:revision>18</cp:revision>
  <dcterms:created xsi:type="dcterms:W3CDTF">2020-11-02T01:12:39Z</dcterms:created>
  <dcterms:modified xsi:type="dcterms:W3CDTF">2020-11-11T02:16:25Z</dcterms:modified>
</cp:coreProperties>
</file>